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B9C3100-36C8-684C-93A3-E8A36DFE48EB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CCT356: Online Advertising and Marketing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 3: Pay per Click Advertising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[tennis shoes] = this and only this will trigger ad</a:t>
            </a:r>
          </a:p>
          <a:p>
            <a:r>
              <a:rPr lang="en-US" dirty="0" smtClean="0"/>
              <a:t>Advantages/drawbacks?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(-) X = if people are searching for something that has an imprecise meaning you can exclude common misinterpretations</a:t>
            </a:r>
          </a:p>
          <a:p>
            <a:r>
              <a:rPr lang="en-US" dirty="0" smtClean="0"/>
              <a:t>Examples?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placement – a delicate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complex </a:t>
            </a:r>
            <a:r>
              <a:rPr lang="en-US" dirty="0" smtClean="0"/>
              <a:t>mechanism – unlike traditional ads</a:t>
            </a:r>
          </a:p>
          <a:p>
            <a:r>
              <a:rPr lang="en-US" dirty="0" smtClean="0"/>
              <a:t>Bidding based on price points, min/max PPC</a:t>
            </a:r>
          </a:p>
          <a:p>
            <a:r>
              <a:rPr lang="en-US" dirty="0" smtClean="0"/>
              <a:t>Placement based also on relevance (signal/noise) : relevance of keyword, search term, ad copy, landing page, previous CTR history</a:t>
            </a:r>
          </a:p>
          <a:p>
            <a:r>
              <a:rPr lang="en-US" dirty="0" smtClean="0"/>
              <a:t>Advertisers want attention</a:t>
            </a:r>
          </a:p>
          <a:p>
            <a:r>
              <a:rPr lang="en-US" dirty="0" smtClean="0"/>
              <a:t>Search engines want relevant attention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uirk_full_textbook2.pdf (page 60 of 18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018" y="404813"/>
            <a:ext cx="6261100" cy="59182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CTR, PPC, CPA, ROI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through rates (CTR) dependent highly on position </a:t>
            </a:r>
          </a:p>
          <a:p>
            <a:r>
              <a:rPr lang="en-US" dirty="0" smtClean="0"/>
              <a:t>If you’re aiming to be result #1 on Google, great – why?</a:t>
            </a:r>
          </a:p>
          <a:p>
            <a:r>
              <a:rPr lang="en-US" dirty="0" smtClean="0"/>
              <a:t>CPA = cost per acquisition.</a:t>
            </a:r>
          </a:p>
          <a:p>
            <a:r>
              <a:rPr lang="en-US" dirty="0" smtClean="0"/>
              <a:t>What are you acquiring?</a:t>
            </a:r>
          </a:p>
          <a:p>
            <a:r>
              <a:rPr lang="en-US" dirty="0" smtClean="0"/>
              <a:t>ROI should be based on that.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 has democratized access to content – everyone technically equal</a:t>
            </a:r>
          </a:p>
          <a:p>
            <a:r>
              <a:rPr lang="en-US" dirty="0" smtClean="0"/>
              <a:t>Allows for niche products to stand out – at least more so that in standard practice</a:t>
            </a:r>
          </a:p>
          <a:p>
            <a:r>
              <a:rPr lang="en-US" dirty="0" smtClean="0"/>
              <a:t>That noted, people are still pretty predictable and follow patterns – there’s just so many more patterns to follow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effective PPC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</a:p>
          <a:p>
            <a:r>
              <a:rPr lang="en-US" dirty="0" smtClean="0"/>
              <a:t>Define Goals</a:t>
            </a:r>
          </a:p>
          <a:p>
            <a:r>
              <a:rPr lang="en-US" dirty="0" smtClean="0"/>
              <a:t>Define Budget, CPA</a:t>
            </a:r>
          </a:p>
          <a:p>
            <a:r>
              <a:rPr lang="en-US" dirty="0" smtClean="0"/>
              <a:t>Keyword research </a:t>
            </a:r>
          </a:p>
          <a:p>
            <a:r>
              <a:rPr lang="en-US" dirty="0" smtClean="0"/>
              <a:t>Write ads</a:t>
            </a:r>
          </a:p>
          <a:p>
            <a:r>
              <a:rPr lang="en-US" dirty="0" smtClean="0"/>
              <a:t>Place bids</a:t>
            </a:r>
          </a:p>
          <a:p>
            <a:r>
              <a:rPr lang="en-US" dirty="0" smtClean="0"/>
              <a:t>Optimization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effective landing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only get one chance to make a first impression</a:t>
            </a:r>
          </a:p>
          <a:p>
            <a:r>
              <a:rPr lang="en-US" dirty="0" smtClean="0"/>
              <a:t>Should represent value of product or service</a:t>
            </a:r>
          </a:p>
          <a:p>
            <a:r>
              <a:rPr lang="en-US" dirty="0" smtClean="0"/>
              <a:t>Avoid annoying Flash intros – pointless, no value add, and inaccessible for most mobile devices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Keyword guessing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art, part science</a:t>
            </a:r>
          </a:p>
          <a:p>
            <a:r>
              <a:rPr lang="en-US" dirty="0" smtClean="0"/>
              <a:t>Many tools provided in text – when planning campaign, best to make an educated guess on words that will be inevitably used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note on PPC fraud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 new phenomenon – 1-800-USA-ARMY example</a:t>
            </a:r>
          </a:p>
          <a:p>
            <a:r>
              <a:rPr lang="en-US" dirty="0" smtClean="0"/>
              <a:t>Mischievous </a:t>
            </a:r>
            <a:r>
              <a:rPr lang="en-US" dirty="0" err="1" smtClean="0"/>
              <a:t>behaviour</a:t>
            </a:r>
            <a:r>
              <a:rPr lang="en-US" dirty="0" smtClean="0"/>
              <a:t> continues</a:t>
            </a:r>
          </a:p>
          <a:p>
            <a:r>
              <a:rPr lang="en-US" dirty="0" smtClean="0"/>
              <a:t>More control to combat this – if you pay attention</a:t>
            </a:r>
          </a:p>
          <a:p>
            <a:r>
              <a:rPr lang="en-US" dirty="0" smtClean="0"/>
              <a:t>Monitoring is key – you have access to the best stats available, and it’s your problem if you choose to ignore them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least three guest lectures confirmed to come in – Julie </a:t>
            </a:r>
            <a:r>
              <a:rPr lang="en-US" dirty="0" err="1" smtClean="0"/>
              <a:t>Tyios</a:t>
            </a:r>
            <a:r>
              <a:rPr lang="en-US" dirty="0" smtClean="0"/>
              <a:t>, either/both of Michael </a:t>
            </a:r>
            <a:r>
              <a:rPr lang="en-US" dirty="0" err="1" smtClean="0"/>
              <a:t>Cayley</a:t>
            </a:r>
            <a:r>
              <a:rPr lang="en-US" dirty="0" smtClean="0"/>
              <a:t>/Christina </a:t>
            </a:r>
            <a:r>
              <a:rPr lang="en-US" dirty="0" err="1" smtClean="0"/>
              <a:t>Wiggings</a:t>
            </a:r>
            <a:r>
              <a:rPr lang="en-US" dirty="0" smtClean="0"/>
              <a:t>, either/both of Keith MacDonald and Vivian </a:t>
            </a:r>
            <a:r>
              <a:rPr lang="en-US" dirty="0" err="1" smtClean="0"/>
              <a:t>Ip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will move things about some to accommodate </a:t>
            </a:r>
            <a:r>
              <a:rPr lang="en-US" smtClean="0"/>
              <a:t>as required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low cost barrier – again, we can all advertise online right now, if we’d like</a:t>
            </a:r>
          </a:p>
          <a:p>
            <a:r>
              <a:rPr lang="en-US" dirty="0" smtClean="0"/>
              <a:t>Tracking of costs - micro level stats exist – use them</a:t>
            </a:r>
          </a:p>
          <a:p>
            <a:r>
              <a:rPr lang="en-US" dirty="0" smtClean="0"/>
              <a:t>Filters allow for very precise targeting</a:t>
            </a:r>
          </a:p>
          <a:p>
            <a:r>
              <a:rPr lang="en-US" dirty="0" smtClean="0"/>
              <a:t>Contextual ads = appreciative audience – they’re often quite interesting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SEO/SEM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very lucrative field </a:t>
            </a:r>
          </a:p>
          <a:p>
            <a:r>
              <a:rPr lang="en-US" dirty="0" smtClean="0"/>
              <a:t>Not “hacking” as much as using the tools available to the best of your ability</a:t>
            </a:r>
          </a:p>
          <a:p>
            <a:r>
              <a:rPr lang="en-US" dirty="0" smtClean="0"/>
              <a:t>Be wary to keep a certain moral compass around – people who violate basic rules poison the water for everyone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couple of weeks…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on SEO/SEM and affiliate marketing – foundation of social media marketing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core of online 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PPC – pay per click </a:t>
            </a:r>
          </a:p>
          <a:p>
            <a:r>
              <a:rPr lang="en-US" dirty="0" smtClean="0"/>
              <a:t>CPM still exists and is supported by many (including FB) and still is core of traditional media advertising (e.g., million-dollar spots in Super Bowl)</a:t>
            </a:r>
          </a:p>
          <a:p>
            <a:r>
              <a:rPr lang="en-US" dirty="0" smtClean="0"/>
              <a:t>Limitations are clear though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Case: Google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Adwords</a:t>
            </a:r>
            <a:r>
              <a:rPr lang="en-US" dirty="0" smtClean="0"/>
              <a:t>– buying based on contextual information</a:t>
            </a:r>
          </a:p>
          <a:p>
            <a:r>
              <a:rPr lang="en-US" dirty="0" smtClean="0"/>
              <a:t>Right words = right placement</a:t>
            </a:r>
          </a:p>
          <a:p>
            <a:r>
              <a:rPr lang="en-US" dirty="0" smtClean="0"/>
              <a:t>Auction-based system for placement and payment on </a:t>
            </a:r>
            <a:r>
              <a:rPr lang="en-US" dirty="0" err="1" smtClean="0"/>
              <a:t>clickthrough</a:t>
            </a:r>
            <a:endParaRPr lang="en-US" dirty="0" smtClean="0"/>
          </a:p>
          <a:p>
            <a:r>
              <a:rPr lang="en-US" dirty="0" smtClean="0"/>
              <a:t>Sponsored links – changes nature of search</a:t>
            </a:r>
          </a:p>
          <a:p>
            <a:r>
              <a:rPr lang="en-US" dirty="0" smtClean="0"/>
              <a:t>But also democratized ads – you and I can easily advertise if we so choose</a:t>
            </a:r>
          </a:p>
          <a:p>
            <a:r>
              <a:rPr lang="en-US" dirty="0" smtClean="0"/>
              <a:t>Obviously successful – Google and FB revenue models largely based on PPC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controversy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days of search – concerns about placement – similar to issues of net neutrality</a:t>
            </a:r>
          </a:p>
          <a:p>
            <a:r>
              <a:rPr lang="en-US" dirty="0" smtClean="0"/>
              <a:t>Do people who pay more deserve better/consistent placement?</a:t>
            </a:r>
          </a:p>
          <a:p>
            <a:r>
              <a:rPr lang="en-US" dirty="0" smtClean="0"/>
              <a:t>How can search engines operate without a revenue stream?  </a:t>
            </a:r>
          </a:p>
          <a:p>
            <a:r>
              <a:rPr lang="en-US" dirty="0" smtClean="0"/>
              <a:t>What about situations like </a:t>
            </a:r>
            <a:r>
              <a:rPr lang="en-US" dirty="0" err="1" smtClean="0"/>
              <a:t>Wikispaces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structure of </a:t>
            </a:r>
            <a:r>
              <a:rPr lang="en-US" dirty="0" err="1" smtClean="0"/>
              <a:t>Adwords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Heading </a:t>
            </a:r>
          </a:p>
          <a:p>
            <a:r>
              <a:rPr lang="en-US" dirty="0" smtClean="0"/>
              <a:t>Two lines of text </a:t>
            </a:r>
          </a:p>
          <a:p>
            <a:r>
              <a:rPr lang="en-US" dirty="0" smtClean="0"/>
              <a:t>URL</a:t>
            </a:r>
          </a:p>
          <a:p>
            <a:r>
              <a:rPr lang="en-US" dirty="0" smtClean="0"/>
              <a:t>Can be difficult to smash everything you need to say in such limited space</a:t>
            </a:r>
          </a:p>
          <a:p>
            <a:r>
              <a:rPr lang="en-US" dirty="0" smtClean="0"/>
              <a:t>Various rules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Keywords and match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Broad</a:t>
            </a:r>
          </a:p>
          <a:p>
            <a:r>
              <a:rPr lang="en-US" dirty="0" smtClean="0"/>
              <a:t>Phrase</a:t>
            </a:r>
          </a:p>
          <a:p>
            <a:r>
              <a:rPr lang="en-US" dirty="0" smtClean="0"/>
              <a:t>Exact </a:t>
            </a:r>
          </a:p>
          <a:p>
            <a:r>
              <a:rPr lang="en-US" dirty="0" smtClean="0"/>
              <a:t>Negative</a:t>
            </a:r>
          </a:p>
          <a:p>
            <a:r>
              <a:rPr lang="en-US" dirty="0" smtClean="0"/>
              <a:t>All based on standard search techniques/technologies</a:t>
            </a:r>
          </a:p>
          <a:p>
            <a:r>
              <a:rPr lang="en-US" dirty="0" smtClean="0"/>
              <a:t>The more precise you are, the more likely you get what you want – and the less likely you get random but helpful connections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for variations and synonymous terms (e.g., “sneaker” vs. “shoes” – obviously the same thing)</a:t>
            </a:r>
          </a:p>
          <a:p>
            <a:r>
              <a:rPr lang="en-US" dirty="0" smtClean="0"/>
              <a:t>Allows for common misspellings (e.g., </a:t>
            </a:r>
            <a:br>
              <a:rPr lang="en-US" dirty="0" smtClean="0"/>
            </a:br>
            <a:r>
              <a:rPr lang="en-US" dirty="0" smtClean="0"/>
              <a:t>“did you mean X?” will show ads for X.)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“tennis shoes” = only search phrases that include that specific phrase (but can include other words)</a:t>
            </a:r>
          </a:p>
          <a:p>
            <a:r>
              <a:rPr lang="en-US" dirty="0" smtClean="0"/>
              <a:t>Advantages/drawbacks?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333</TotalTime>
  <Words>794</Words>
  <Application>Microsoft Macintosh PowerPoint</Application>
  <PresentationFormat>On-screen Show (4:3)</PresentationFormat>
  <Paragraphs>94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Breeze</vt:lpstr>
      <vt:lpstr>CCT356: Online Advertising and Marketing</vt:lpstr>
      <vt:lpstr>Admin</vt:lpstr>
      <vt:lpstr>The core of online ads</vt:lpstr>
      <vt:lpstr>Case: Google</vt:lpstr>
      <vt:lpstr>Initial controversy</vt:lpstr>
      <vt:lpstr>Basic structure of Adwords</vt:lpstr>
      <vt:lpstr>Keywords and match types</vt:lpstr>
      <vt:lpstr>Broad</vt:lpstr>
      <vt:lpstr>Phrase</vt:lpstr>
      <vt:lpstr>Exact</vt:lpstr>
      <vt:lpstr>Negatives</vt:lpstr>
      <vt:lpstr>Ad placement – a delicate balance</vt:lpstr>
      <vt:lpstr>Slide 13</vt:lpstr>
      <vt:lpstr>CTR, PPC, CPA, ROI</vt:lpstr>
      <vt:lpstr>Long Tail</vt:lpstr>
      <vt:lpstr>Steps to effective PPC </vt:lpstr>
      <vt:lpstr>An effective landing page</vt:lpstr>
      <vt:lpstr>Keyword guessing</vt:lpstr>
      <vt:lpstr>A note on PPC fraud</vt:lpstr>
      <vt:lpstr>Overall benefits</vt:lpstr>
      <vt:lpstr>SEO/SEM</vt:lpstr>
      <vt:lpstr>Next couple of weeks…</vt:lpstr>
    </vt:vector>
  </TitlesOfParts>
  <Company>Sheridan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CCT356: Online Advertising and Marketing</dc:title>
  <dc:creator>Sheridan College</dc:creator>
  <cp:lastModifiedBy>Sheridan College</cp:lastModifiedBy>
  <cp:revision>12</cp:revision>
  <dcterms:created xsi:type="dcterms:W3CDTF">2011-01-18T20:57:37Z</dcterms:created>
  <dcterms:modified xsi:type="dcterms:W3CDTF">2011-01-18T20:58:08Z</dcterms:modified>
</cp:coreProperties>
</file>